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slide" Target="slides/slide5.xml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Google Shape;3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7f7d9b5905_4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7f7d9b5905_4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7f7d9b5905_4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7f7d9b5905_4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f7d9b5905_4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f7d9b5905_4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7f7d9b5905_4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7f7d9b5905_4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405450" y="1222650"/>
            <a:ext cx="7365600" cy="157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Open Sans"/>
              <a:buNone/>
              <a:defRPr sz="3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05525" y="2834125"/>
            <a:ext cx="5831700" cy="13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None/>
              <a:defRPr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/>
        </p:nvSpPr>
        <p:spPr>
          <a:xfrm>
            <a:off x="405525" y="4675725"/>
            <a:ext cx="3156600" cy="2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www.smartproteinproject.eu</a:t>
            </a:r>
            <a:endParaRPr sz="12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14;p2"/>
          <p:cNvSpPr txBox="1"/>
          <p:nvPr/>
        </p:nvSpPr>
        <p:spPr>
          <a:xfrm>
            <a:off x="6629700" y="221475"/>
            <a:ext cx="2414100" cy="49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/>
              <a:t>The Smart Protein project has received funding from the European Union's Horizon 2020 research and innovation programme under grant agreement No 862957</a:t>
            </a:r>
            <a:endParaRPr sz="600"/>
          </a:p>
        </p:txBody>
      </p:sp>
      <p:pic>
        <p:nvPicPr>
          <p:cNvPr id="15" name="Google Shape;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0850" y="285475"/>
            <a:ext cx="542650" cy="36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>
        <p15:guide id="1" pos="255">
          <p15:clr>
            <a:srgbClr val="FA7B17"/>
          </p15:clr>
        </p15:guide>
        <p15:guide id="2" pos="5505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None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07400" y="1152475"/>
            <a:ext cx="842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pen Sans"/>
              <a:buChar char="●"/>
              <a:defRPr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pos="257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07550" y="1152475"/>
            <a:ext cx="3904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  <a:defRPr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Open Sans"/>
              <a:buChar char="●"/>
              <a:defRPr sz="14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●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Open Sans"/>
              <a:buChar char="○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200"/>
              <a:buFont typeface="Open Sans"/>
              <a:buChar char="■"/>
              <a:defRPr sz="1200">
                <a:solidFill>
                  <a:srgbClr val="000000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6" name="Google Shape;26;p4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None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pos="257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0" name="Google Shape;30;p5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Open Sans"/>
              <a:buNone/>
              <a:defRPr sz="24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ctrTitle"/>
          </p:nvPr>
        </p:nvSpPr>
        <p:spPr>
          <a:xfrm>
            <a:off x="405450" y="1222650"/>
            <a:ext cx="7365600" cy="157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Title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Presentation Title</a:t>
            </a:r>
            <a:r>
              <a:rPr lang="en"/>
              <a:t> </a:t>
            </a:r>
            <a:endParaRPr/>
          </a:p>
        </p:txBody>
      </p:sp>
      <p:sp>
        <p:nvSpPr>
          <p:cNvPr id="36" name="Google Shape;36;p6"/>
          <p:cNvSpPr txBox="1"/>
          <p:nvPr>
            <p:ph idx="1" type="subTitle"/>
          </p:nvPr>
        </p:nvSpPr>
        <p:spPr>
          <a:xfrm>
            <a:off x="405525" y="2834125"/>
            <a:ext cx="5831700" cy="13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Paloma Nosten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ProVeg e.V.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07400" y="1152475"/>
            <a:ext cx="8424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07550" y="1152475"/>
            <a:ext cx="3904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8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07550" y="0"/>
            <a:ext cx="7187700" cy="96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ctrTitle"/>
          </p:nvPr>
        </p:nvSpPr>
        <p:spPr>
          <a:xfrm>
            <a:off x="405450" y="1222650"/>
            <a:ext cx="7365600" cy="1574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r>
              <a:rPr lang="en"/>
              <a:t> </a:t>
            </a:r>
            <a:endParaRPr/>
          </a:p>
        </p:txBody>
      </p:sp>
      <p:sp>
        <p:nvSpPr>
          <p:cNvPr id="60" name="Google Shape;60;p10"/>
          <p:cNvSpPr txBox="1"/>
          <p:nvPr>
            <p:ph idx="1" type="subTitle"/>
          </p:nvPr>
        </p:nvSpPr>
        <p:spPr>
          <a:xfrm>
            <a:off x="405525" y="2834125"/>
            <a:ext cx="5831700" cy="138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Paloma Nosten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ProVeg e.V.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